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Lato" panose="020F0502020204030203" pitchFamily="34" charset="0"/>
      <p:regular r:id="rId7"/>
      <p:bold r:id="rId8"/>
      <p:italic r:id="rId9"/>
      <p:boldItalic r:id="rId10"/>
    </p:embeddedFont>
    <p:embeddedFont>
      <p:font typeface="Lato Black" panose="020F0502020204030203" pitchFamily="34" charset="0"/>
      <p:bold r:id="rId11"/>
      <p:boldItalic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Black" panose="00000A00000000000000" pitchFamily="2" charset="0"/>
      <p:bold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62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02907b61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002907b61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02907b61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02907b61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02907b61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002907b61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002907b61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002907b61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title"/>
          </p:nvPr>
        </p:nvSpPr>
        <p:spPr>
          <a:xfrm>
            <a:off x="1052550" y="38184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 Black"/>
                <a:ea typeface="Montserrat Black"/>
                <a:cs typeface="Montserrat Black"/>
                <a:sym typeface="Montserrat Black"/>
              </a:rPr>
              <a:t>Dr. Alina K. Fong, Ph.D.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50"/>
              <a:t>Co-Founder, Clinical Neuropsychologist, Clinical Director</a:t>
            </a:r>
            <a:r>
              <a:rPr lang="en-GB" sz="1800"/>
              <a:t> of Cognitive FX</a:t>
            </a:r>
            <a:endParaRPr sz="1800"/>
          </a:p>
        </p:txBody>
      </p:sp>
      <p:pic>
        <p:nvPicPr>
          <p:cNvPr id="229" name="Google Shape;2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500" y="631925"/>
            <a:ext cx="2732100" cy="27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700" y="1512823"/>
            <a:ext cx="3386150" cy="10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 Black"/>
                <a:ea typeface="Lato Black"/>
                <a:cs typeface="Lato Black"/>
                <a:sym typeface="Lato Black"/>
              </a:rPr>
              <a:t>Breathing Exercise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"/>
          </p:nvPr>
        </p:nvSpPr>
        <p:spPr>
          <a:xfrm>
            <a:off x="1297500" y="1153150"/>
            <a:ext cx="4998300" cy="22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Extended Exhale Breathing: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Place one hand across the base of your ribs at your sternum.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Place the other hand across the top of your chest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GB"/>
              <a:t>You want your upper hand on your chest to not move much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-GB"/>
              <a:t>You want your lower hand on the base your ribs to move the most.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Start breathing in for 7 seconds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Hold your breath for 3 seconds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Slowly exhale for as long as you can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Repeat steps 3 through 5 for about 2 or 3 repetitions.</a:t>
            </a:r>
            <a:endParaRPr/>
          </a:p>
        </p:txBody>
      </p:sp>
      <p:pic>
        <p:nvPicPr>
          <p:cNvPr id="237" name="Google Shape;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198" y="1307850"/>
            <a:ext cx="1679325" cy="217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 rotWithShape="1">
          <a:blip r:embed="rId4">
            <a:alphaModFix/>
          </a:blip>
          <a:srcRect l="-10270" t="-20540" r="-10270"/>
          <a:stretch/>
        </p:blipFill>
        <p:spPr>
          <a:xfrm>
            <a:off x="6441388" y="4193472"/>
            <a:ext cx="2406925" cy="7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 Black"/>
                <a:ea typeface="Lato Black"/>
                <a:cs typeface="Lato Black"/>
                <a:sym typeface="Lato Black"/>
              </a:rPr>
              <a:t>Other breathing techniques exercises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1004250" y="1567550"/>
            <a:ext cx="75315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Box breathing: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Breathe in for 5 seconds, hold for 5 seconds, breathe out for 5 seconds and repeat.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Regulated breathing: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Sit in a comfortable position and practice breathing evenly in and out for 5 minutes. Make sure stomach muscles are relaxed.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Mustache Breathing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Sit in a comfortable position, place your finger under your nose, breathe in and out through your nose slowly so that you cannot feel the air brush your finger. Do this for about 1 minute. Rest and then repeat.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177711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2575650" y="249925"/>
            <a:ext cx="399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Contact us and Learn more</a:t>
            </a:r>
            <a:endParaRPr sz="19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by scanning this code</a:t>
            </a:r>
            <a:endParaRPr sz="19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 l="-10270" t="-20540" r="-10270"/>
          <a:stretch/>
        </p:blipFill>
        <p:spPr>
          <a:xfrm>
            <a:off x="3368538" y="4193472"/>
            <a:ext cx="2406925" cy="7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On-screen Show (16:9)</PresentationFormat>
  <Paragraphs>21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Montserrat</vt:lpstr>
      <vt:lpstr>Lato</vt:lpstr>
      <vt:lpstr>Lato Black</vt:lpstr>
      <vt:lpstr>Arial</vt:lpstr>
      <vt:lpstr>Montserrat Black</vt:lpstr>
      <vt:lpstr>Focus</vt:lpstr>
      <vt:lpstr>Dr. Alina K. Fong, Ph.D. Co-Founder, Clinical Neuropsychologist, Clinical Director of Cognitive FX</vt:lpstr>
      <vt:lpstr>Breathing Exercise</vt:lpstr>
      <vt:lpstr>Other breathing techniques exercises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Alina K. Fong, Ph.D. Co-Founder, Clinical Neuropsychologist, Clinical Director of Cognitive FX</dc:title>
  <dc:creator>Sherry Odom</dc:creator>
  <cp:lastModifiedBy>Sherry Odom</cp:lastModifiedBy>
  <cp:revision>1</cp:revision>
  <dcterms:modified xsi:type="dcterms:W3CDTF">2023-03-16T20:11:53Z</dcterms:modified>
</cp:coreProperties>
</file>